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7586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599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9422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654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0622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2606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778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855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96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376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787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7B05F-EAA3-439A-A3D9-26E981A7200A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3B75E-3EB2-4A0F-9932-F215043F837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3340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428868"/>
            <a:ext cx="6891366" cy="170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214290"/>
            <a:ext cx="20193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CaixaDeTexto 1"/>
          <p:cNvSpPr txBox="1"/>
          <p:nvPr/>
        </p:nvSpPr>
        <p:spPr>
          <a:xfrm>
            <a:off x="3203848" y="4133851"/>
            <a:ext cx="170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2º BIMESTRE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704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260648"/>
            <a:ext cx="792088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PROPOSTA DA ESTRUTURA DO TRABALHO PARA 2º BIMESTRE POWER POINT.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CAPA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SUMÁRIO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INTRODUÇÃO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A EMPRESA DE CONSULTORIA – QUEM SÃO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u="sng" dirty="0" smtClean="0"/>
              <a:t>A BONITA – DETALHES</a:t>
            </a:r>
            <a:r>
              <a:rPr lang="pt-BR" dirty="0" smtClean="0"/>
              <a:t> </a:t>
            </a:r>
          </a:p>
          <a:p>
            <a:r>
              <a:rPr lang="pt-BR" dirty="0" smtClean="0"/>
              <a:t>      </a:t>
            </a:r>
            <a:r>
              <a:rPr lang="pt-BR" sz="1600" dirty="0" smtClean="0"/>
              <a:t>LOCALIZAÇÃO</a:t>
            </a:r>
          </a:p>
          <a:p>
            <a:r>
              <a:rPr lang="pt-BR" sz="1600" dirty="0" smtClean="0"/>
              <a:t>       MISSÃO </a:t>
            </a:r>
          </a:p>
          <a:p>
            <a:r>
              <a:rPr lang="pt-BR" sz="1600" dirty="0" smtClean="0"/>
              <a:t>       VISÃO</a:t>
            </a:r>
          </a:p>
          <a:p>
            <a:r>
              <a:rPr lang="pt-BR" sz="1600" dirty="0" smtClean="0"/>
              <a:t>       VALORES </a:t>
            </a:r>
          </a:p>
          <a:p>
            <a:r>
              <a:rPr lang="pt-BR" sz="1600" dirty="0" smtClean="0"/>
              <a:t>       PÚBLICO ALVO</a:t>
            </a:r>
            <a:endParaRPr lang="pt-BR" dirty="0" smtClean="0"/>
          </a:p>
          <a:p>
            <a:r>
              <a:rPr lang="pt-BR" dirty="0" smtClean="0"/>
              <a:t>      </a:t>
            </a:r>
            <a:r>
              <a:rPr lang="pt-BR" sz="1600" dirty="0" smtClean="0"/>
              <a:t>ORGANOGRAMA</a:t>
            </a:r>
            <a:r>
              <a:rPr lang="pt-BR" dirty="0" smtClean="0"/>
              <a:t> </a:t>
            </a:r>
          </a:p>
          <a:p>
            <a:r>
              <a:rPr lang="pt-BR" dirty="0" smtClean="0"/>
              <a:t> </a:t>
            </a:r>
          </a:p>
          <a:p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6223"/>
            <a:ext cx="504766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861048"/>
            <a:ext cx="4896544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24" y="4437112"/>
            <a:ext cx="7950671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6798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9458" y="116632"/>
            <a:ext cx="8829046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280" y="1964988"/>
            <a:ext cx="9110720" cy="285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280" y="2564904"/>
            <a:ext cx="911072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869160"/>
            <a:ext cx="910850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895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074" y="260648"/>
            <a:ext cx="854439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96536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074" y="1196752"/>
            <a:ext cx="864096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926870" y="3757682"/>
            <a:ext cx="1549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IMPORTANTE 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57036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Office PowerPoint</Application>
  <PresentationFormat>Apresentação na tela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Home</dc:creator>
  <cp:lastModifiedBy>csantos</cp:lastModifiedBy>
  <cp:revision>2</cp:revision>
  <dcterms:created xsi:type="dcterms:W3CDTF">2013-09-29T23:57:05Z</dcterms:created>
  <dcterms:modified xsi:type="dcterms:W3CDTF">2013-09-30T17:26:05Z</dcterms:modified>
</cp:coreProperties>
</file>