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4AF9D1D-775F-4535-9D4A-0162FDB8529E}" type="datetimeFigureOut">
              <a:rPr lang="pt-BR" smtClean="0"/>
              <a:t>21/2/2014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E1395B7-6573-49F8-ACBC-7CEF2EC292D9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9D1D-775F-4535-9D4A-0162FDB8529E}" type="datetimeFigureOut">
              <a:rPr lang="pt-BR" smtClean="0"/>
              <a:t>21/2/2014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95B7-6573-49F8-ACBC-7CEF2EC292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9D1D-775F-4535-9D4A-0162FDB8529E}" type="datetimeFigureOut">
              <a:rPr lang="pt-BR" smtClean="0"/>
              <a:t>21/2/2014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95B7-6573-49F8-ACBC-7CEF2EC292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AF9D1D-775F-4535-9D4A-0162FDB8529E}" type="datetimeFigureOut">
              <a:rPr lang="pt-BR" smtClean="0"/>
              <a:t>21/2/2014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E1395B7-6573-49F8-ACBC-7CEF2EC292D9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4AF9D1D-775F-4535-9D4A-0162FDB8529E}" type="datetimeFigureOut">
              <a:rPr lang="pt-BR" smtClean="0"/>
              <a:t>21/2/2014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E1395B7-6573-49F8-ACBC-7CEF2EC292D9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9D1D-775F-4535-9D4A-0162FDB8529E}" type="datetimeFigureOut">
              <a:rPr lang="pt-BR" smtClean="0"/>
              <a:t>21/2/2014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95B7-6573-49F8-ACBC-7CEF2EC292D9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9D1D-775F-4535-9D4A-0162FDB8529E}" type="datetimeFigureOut">
              <a:rPr lang="pt-BR" smtClean="0"/>
              <a:t>21/2/2014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95B7-6573-49F8-ACBC-7CEF2EC292D9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AF9D1D-775F-4535-9D4A-0162FDB8529E}" type="datetimeFigureOut">
              <a:rPr lang="pt-BR" smtClean="0"/>
              <a:t>21/2/2014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E1395B7-6573-49F8-ACBC-7CEF2EC292D9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9D1D-775F-4535-9D4A-0162FDB8529E}" type="datetimeFigureOut">
              <a:rPr lang="pt-BR" smtClean="0"/>
              <a:t>21/2/2014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95B7-6573-49F8-ACBC-7CEF2EC292D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AF9D1D-775F-4535-9D4A-0162FDB8529E}" type="datetimeFigureOut">
              <a:rPr lang="pt-BR" smtClean="0"/>
              <a:t>21/2/2014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E1395B7-6573-49F8-ACBC-7CEF2EC292D9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AF9D1D-775F-4535-9D4A-0162FDB8529E}" type="datetimeFigureOut">
              <a:rPr lang="pt-BR" smtClean="0"/>
              <a:t>21/2/2014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E1395B7-6573-49F8-ACBC-7CEF2EC292D9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4AF9D1D-775F-4535-9D4A-0162FDB8529E}" type="datetimeFigureOut">
              <a:rPr lang="pt-BR" smtClean="0"/>
              <a:t>21/2/2014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E1395B7-6573-49F8-ACBC-7CEF2EC292D9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TECNÓLOGO EM LOGÍSTICA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PORQUE ?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CURSO DE LOGÍSTICA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Procura </a:t>
            </a:r>
            <a:r>
              <a:rPr lang="pt-BR" dirty="0"/>
              <a:t>suprir a lacuna por profissionais com formação e capacitação para desempenhar o papel de gestor de cadeias logísticas e de suprimentos nos mais variados campos de atividade empresarial, a partir de uma compreensão de que a Logística é elemento de estratégia coorporativa.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Reconhecer que logística é uma ciência que possui várias ferramentas que levam a ter um produto ou serviço no tempo, local, na quantidade e condições certas a um preço vantajoso. Esses pontos são motivos de atenção por parte das empresas, principalmente da indústria, do comércio e de prestação de serviços.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COMPETÊNCIAS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pt-BR" dirty="0"/>
              <a:t>Capacidade de liderança;</a:t>
            </a:r>
          </a:p>
          <a:p>
            <a:pPr lvl="0"/>
            <a:r>
              <a:rPr lang="pt-BR" dirty="0"/>
              <a:t>Capacidade de adaptação;</a:t>
            </a:r>
          </a:p>
          <a:p>
            <a:pPr lvl="0"/>
            <a:r>
              <a:rPr lang="pt-BR" dirty="0"/>
              <a:t>Capacidade de negociação;</a:t>
            </a:r>
          </a:p>
          <a:p>
            <a:pPr lvl="0"/>
            <a:r>
              <a:rPr lang="pt-BR" dirty="0"/>
              <a:t>Capacidade de planejamento e organização;</a:t>
            </a:r>
          </a:p>
          <a:p>
            <a:pPr lvl="0"/>
            <a:r>
              <a:rPr lang="pt-BR" dirty="0"/>
              <a:t>Capacidade de trabalho em equipe;</a:t>
            </a:r>
          </a:p>
          <a:p>
            <a:pPr lvl="0"/>
            <a:r>
              <a:rPr lang="pt-BR" dirty="0"/>
              <a:t>Capacidade de inovação;</a:t>
            </a:r>
          </a:p>
          <a:p>
            <a:pPr lvl="0"/>
            <a:r>
              <a:rPr lang="pt-BR" dirty="0"/>
              <a:t>Capacidade de empreender novos negócios;</a:t>
            </a:r>
          </a:p>
          <a:p>
            <a:pPr lvl="0"/>
            <a:r>
              <a:rPr lang="pt-BR" dirty="0"/>
              <a:t>Capacidade de comunicação;</a:t>
            </a:r>
          </a:p>
          <a:p>
            <a:pPr lvl="0"/>
            <a:r>
              <a:rPr lang="pt-BR" dirty="0"/>
              <a:t>Capacidade de gerenciar recursos escassos e valiosos;</a:t>
            </a:r>
          </a:p>
          <a:p>
            <a:pPr lvl="0"/>
            <a:r>
              <a:rPr lang="pt-BR" dirty="0"/>
              <a:t>Capacidade de raciocínio lógico;</a:t>
            </a:r>
          </a:p>
          <a:p>
            <a:pPr lvl="0"/>
            <a:r>
              <a:rPr lang="pt-BR" dirty="0"/>
              <a:t>Capacidade de justiça e de responsabilidade social;</a:t>
            </a:r>
          </a:p>
          <a:p>
            <a:pPr lvl="0"/>
            <a:r>
              <a:rPr lang="pt-BR" dirty="0"/>
              <a:t>Capacidade ética.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DIFERENCIAIS DO CURSO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pt-BR" dirty="0"/>
              <a:t>A formação integral que garanta as condições necessárias para o exercício da profissão escolhida de forma competente, ética e responsável socialmente;</a:t>
            </a:r>
          </a:p>
          <a:p>
            <a:r>
              <a:rPr lang="pt-BR" dirty="0"/>
              <a:t>A estruturação do currículo de forma articulada, buscando-se fazer uso de temas transversais, distribuídos de forma modular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PÚBLICO ALVO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pt-BR" dirty="0"/>
              <a:t>Profissionais das diversas áreas funcionais da Logística como administração de transporte, armazenagem, estoques, compras e processamento de pedidos e que buscam obter uma visão gerencial integrada dessas áreas;</a:t>
            </a:r>
          </a:p>
          <a:p>
            <a:pPr lvl="0"/>
            <a:r>
              <a:rPr lang="pt-BR" dirty="0"/>
              <a:t>Profissionais que trabalham com gestão de estoques e previsão de vendas e buscam um aprofundamento teórico e prático;</a:t>
            </a:r>
          </a:p>
          <a:p>
            <a:pPr lvl="0"/>
            <a:r>
              <a:rPr lang="pt-BR" dirty="0"/>
              <a:t>Profissionais interessados em utilizar a logística empresarial como ferramenta de redução de custos e aumento de competitividade na cadeia de suprimentos;</a:t>
            </a:r>
          </a:p>
          <a:p>
            <a:pPr lvl="0"/>
            <a:r>
              <a:rPr lang="pt-BR" dirty="0"/>
              <a:t>Coordenadores, Supervisores e Analistas atuantes nas áreas de Logística, Produção ou correlatas e que desejam se especializar no planejamento de demanda ou gerenciamento de estoques.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O PROFISSIONAL DE LOGÍSTICA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O profissional de logística participa na elaboração, implantação e acompanhamento de estratégias visando cumprir ou ainda exceder com as expectativas dos clientes quanto ao processo logístico, o qual está inserido em um ambiente que envolve custo, qualidade, velocidade e confiabilidade entre outros critérios competitivos exigidos em um mercado extremamente concorrido. Planejamento na cadeia de suprimentos, transporte e movimentação, armazenagem, controle de estoque, embalagem e distribuição de materiais são exemplos de áreas de atuação desse profissional capacitado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>
                <a:solidFill>
                  <a:srgbClr val="FF0000"/>
                </a:solidFill>
              </a:rPr>
              <a:t>http://www.metodista.br/logistica/curso/</a:t>
            </a:r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</TotalTime>
  <Words>416</Words>
  <Application>Microsoft Office PowerPoint</Application>
  <PresentationFormat>Apresentação na tela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Balcão Envidraçado</vt:lpstr>
      <vt:lpstr>TECNÓLOGO EM LOGÍSTICA</vt:lpstr>
      <vt:lpstr>O CURSO DE LOGÍSTICA</vt:lpstr>
      <vt:lpstr>OBJETIVOS </vt:lpstr>
      <vt:lpstr>COMPETÊNCIAS</vt:lpstr>
      <vt:lpstr>DIFERENCIAIS DO CURSO </vt:lpstr>
      <vt:lpstr>PÚBLICO ALVO</vt:lpstr>
      <vt:lpstr>O PROFISSIONAL DE LOGÍSTICA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TECNÓLOGO EM LOGÍSTICA</dc:title>
  <dc:creator>adm</dc:creator>
  <cp:lastModifiedBy>adm</cp:lastModifiedBy>
  <cp:revision>2</cp:revision>
  <dcterms:created xsi:type="dcterms:W3CDTF">2014-02-21T16:05:28Z</dcterms:created>
  <dcterms:modified xsi:type="dcterms:W3CDTF">2014-02-21T16:12:26Z</dcterms:modified>
</cp:coreProperties>
</file>